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1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060022-8CA8-4F74-A6FE-C5405B7B0757}" v="64" dt="2023-03-13T15:57:58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03-Apr-23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03-Apr-23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14193" y="-144722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ReEd</a:t>
            </a:r>
            <a:r>
              <a:rPr lang="en-US" dirty="0"/>
              <a:t> Solomon decoder using </a:t>
            </a:r>
            <a:r>
              <a:rPr lang="en-US" dirty="0" err="1"/>
              <a:t>uart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5864" y="3763960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Giannis </a:t>
            </a:r>
            <a:r>
              <a:rPr lang="en-US" dirty="0" err="1"/>
              <a:t>reinos</a:t>
            </a:r>
            <a:r>
              <a:rPr lang="en-US" dirty="0"/>
              <a:t> | Dimitris </a:t>
            </a:r>
            <a:r>
              <a:rPr lang="en-US" dirty="0" err="1"/>
              <a:t>tsalapatas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42FFBED-A55C-4882-AEE0-EAD73A90D32D}"/>
              </a:ext>
            </a:extLst>
          </p:cNvPr>
          <p:cNvSpPr txBox="1">
            <a:spLocks/>
          </p:cNvSpPr>
          <p:nvPr/>
        </p:nvSpPr>
        <p:spPr>
          <a:xfrm>
            <a:off x="9348787" y="6063993"/>
            <a:ext cx="3346229" cy="827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03-04-2023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B9EBCE-FD0B-3150-7BBA-045F00613443}"/>
              </a:ext>
            </a:extLst>
          </p:cNvPr>
          <p:cNvSpPr txBox="1"/>
          <p:nvPr/>
        </p:nvSpPr>
        <p:spPr>
          <a:xfrm>
            <a:off x="3175061" y="200340"/>
            <a:ext cx="559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DESIGN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91CA4-3E3B-0093-5BB9-694B4D33C28B}"/>
              </a:ext>
            </a:extLst>
          </p:cNvPr>
          <p:cNvSpPr txBox="1"/>
          <p:nvPr/>
        </p:nvSpPr>
        <p:spPr>
          <a:xfrm>
            <a:off x="3039330" y="1371565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purpose of the chip is to receive data from a Reed Solomon Encoder via UART and decode them using the Reed Solomon Decoder.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6F7C1-4EA8-0C81-04BD-1846626D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976" y="4267014"/>
            <a:ext cx="2808363" cy="204074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9842F8-1E9D-A9DD-698D-02A37E577B51}"/>
              </a:ext>
            </a:extLst>
          </p:cNvPr>
          <p:cNvSpPr/>
          <p:nvPr/>
        </p:nvSpPr>
        <p:spPr>
          <a:xfrm>
            <a:off x="4014788" y="5127812"/>
            <a:ext cx="1184741" cy="39444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Icon">
            <a:extLst>
              <a:ext uri="{FF2B5EF4-FFF2-40B4-BE49-F238E27FC236}">
                <a16:creationId xmlns:a16="http://schemas.microsoft.com/office/drawing/2014/main" id="{17F32591-A71A-BDED-1E86-1390698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0" b="90000" l="10000" r="90000">
                        <a14:foregroundMark x1="77667" y1="62703" x2="77667" y2="62703"/>
                        <a14:foregroundMark x1="81222" y1="77027" x2="81222" y2="77027"/>
                        <a14:foregroundMark x1="81889" y1="77973" x2="81889" y2="77973"/>
                        <a14:foregroundMark x1="84111" y1="86622" x2="87222" y2="59865"/>
                        <a14:foregroundMark x1="87222" y1="59865" x2="80889" y2="72297"/>
                        <a14:foregroundMark x1="88333" y1="62703" x2="72889" y2="47568"/>
                        <a14:foregroundMark x1="72889" y1="47568" x2="77667" y2="71622"/>
                        <a14:foregroundMark x1="77667" y1="71622" x2="78667" y2="71757"/>
                        <a14:foregroundMark x1="17444" y1="10811" x2="17444" y2="10811"/>
                        <a14:foregroundMark x1="16000" y1="11216" x2="41444" y2="12568"/>
                        <a14:foregroundMark x1="41444" y1="12568" x2="67111" y2="9730"/>
                        <a14:foregroundMark x1="67111" y1="9730" x2="81222" y2="31486"/>
                        <a14:foregroundMark x1="81222" y1="31486" x2="69667" y2="52973"/>
                        <a14:foregroundMark x1="69667" y1="52973" x2="50222" y2="64865"/>
                        <a14:foregroundMark x1="50222" y1="64865" x2="23444" y2="64459"/>
                        <a14:foregroundMark x1="23444" y1="64459" x2="13000" y2="33919"/>
                        <a14:foregroundMark x1="13000" y1="33919" x2="14556" y2="13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3910" y="4354005"/>
            <a:ext cx="2429545" cy="199762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D1A61F-C95C-27F3-70DF-9EA691C68DA9}"/>
              </a:ext>
            </a:extLst>
          </p:cNvPr>
          <p:cNvSpPr/>
          <p:nvPr/>
        </p:nvSpPr>
        <p:spPr>
          <a:xfrm>
            <a:off x="7640339" y="5090162"/>
            <a:ext cx="1184741" cy="39444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A04B54-99D7-9F4A-71B7-71FBC66F7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669" y="4729353"/>
            <a:ext cx="2232125" cy="111606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138CEF-1C58-12B8-5249-033F0E4F39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05"/>
          <a:stretch/>
        </p:blipFill>
        <p:spPr>
          <a:xfrm>
            <a:off x="9235479" y="4107439"/>
            <a:ext cx="2277976" cy="2249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C3986-B054-1747-CDB7-617E51815785}"/>
              </a:ext>
            </a:extLst>
          </p:cNvPr>
          <p:cNvSpPr txBox="1"/>
          <p:nvPr/>
        </p:nvSpPr>
        <p:spPr>
          <a:xfrm>
            <a:off x="3039330" y="2788023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Uses in real world applications: 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Digital broadcasting, Mobile phone networks, CD and DVD storage, Data storage.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5C607-06B7-D86F-D2AC-2F082FC25009}"/>
              </a:ext>
            </a:extLst>
          </p:cNvPr>
          <p:cNvSpPr txBox="1"/>
          <p:nvPr/>
        </p:nvSpPr>
        <p:spPr>
          <a:xfrm>
            <a:off x="4014788" y="206335"/>
            <a:ext cx="559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DESIGN DATAFLOW</a:t>
            </a:r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EDD7A1EE-73EF-4CBF-9BB5-60A2624C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32" y="1363415"/>
            <a:ext cx="9801085" cy="41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B9EBCE-FD0B-3150-7BBA-045F00613443}"/>
              </a:ext>
            </a:extLst>
          </p:cNvPr>
          <p:cNvSpPr txBox="1"/>
          <p:nvPr/>
        </p:nvSpPr>
        <p:spPr>
          <a:xfrm>
            <a:off x="3175061" y="200340"/>
            <a:ext cx="559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REED SOLOMON DECODER</a:t>
            </a:r>
            <a:endParaRPr lang="en-US" sz="3200" b="1" u="sng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91CA4-3E3B-0093-5BB9-694B4D33C28B}"/>
              </a:ext>
            </a:extLst>
          </p:cNvPr>
          <p:cNvSpPr txBox="1"/>
          <p:nvPr/>
        </p:nvSpPr>
        <p:spPr>
          <a:xfrm>
            <a:off x="1120588" y="1348293"/>
            <a:ext cx="502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Tw Cen MT (Body)"/>
              </a:rPr>
              <a:t>Reed-Solomon decoding is a technique used to correct errors in data transmissions, particularly in digital communication systems. It is a type of forward error correction method that uses redundant information to detect and correct errors that may occur during transmission.</a:t>
            </a:r>
            <a:endParaRPr lang="en-US" sz="2400" dirty="0">
              <a:solidFill>
                <a:schemeClr val="bg1"/>
              </a:solidFill>
              <a:latin typeface="Tw Cen MT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30E40-1764-1F10-A0D7-07494ED3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51" y="5073756"/>
            <a:ext cx="3795572" cy="151063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11FE5D5-BF5D-B22E-BDF6-0377EFAEE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769" y="1176677"/>
            <a:ext cx="2785643" cy="5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B9EBCE-FD0B-3150-7BBA-045F00613443}"/>
              </a:ext>
            </a:extLst>
          </p:cNvPr>
          <p:cNvSpPr txBox="1"/>
          <p:nvPr/>
        </p:nvSpPr>
        <p:spPr>
          <a:xfrm>
            <a:off x="3175061" y="200340"/>
            <a:ext cx="559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UART RECIEVER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91CA4-3E3B-0093-5BB9-694B4D33C28B}"/>
              </a:ext>
            </a:extLst>
          </p:cNvPr>
          <p:cNvSpPr txBox="1"/>
          <p:nvPr/>
        </p:nvSpPr>
        <p:spPr>
          <a:xfrm>
            <a:off x="1066800" y="1891217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(Body)"/>
              </a:rPr>
              <a:t>We use UART Receiver to receive data from the Reed Solomon Encoder and to provide them for decoding in Decoder. </a:t>
            </a:r>
          </a:p>
          <a:p>
            <a:r>
              <a:rPr lang="en-US" sz="2400" dirty="0">
                <a:solidFill>
                  <a:schemeClr val="bg1"/>
                </a:solidFill>
                <a:latin typeface="Tw Cen MT (Body)"/>
              </a:rPr>
              <a:t>The speed of Serial communication is at baud rate 115200 which is the maximum speed for this protocol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C7AD4714-9ED9-53AF-CBED-6C4A147C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229" y="3529255"/>
            <a:ext cx="3278930" cy="2073292"/>
          </a:xfrm>
          <a:prstGeom prst="rect">
            <a:avLst/>
          </a:prstGeom>
        </p:spPr>
      </p:pic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79D7718B-2DBE-13D2-CD75-AD135878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29" y="1444873"/>
            <a:ext cx="3464971" cy="13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55C607-06B7-D86F-D2AC-2F082FC25009}"/>
              </a:ext>
            </a:extLst>
          </p:cNvPr>
          <p:cNvSpPr txBox="1"/>
          <p:nvPr/>
        </p:nvSpPr>
        <p:spPr>
          <a:xfrm>
            <a:off x="3407568" y="255743"/>
            <a:ext cx="6129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UART RECIEVER DATAFLOW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DFFB3FE-5D9A-BA0D-4A22-57CBB926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64407"/>
            <a:ext cx="8201025" cy="54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1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55C607-06B7-D86F-D2AC-2F082FC25009}"/>
              </a:ext>
            </a:extLst>
          </p:cNvPr>
          <p:cNvSpPr txBox="1"/>
          <p:nvPr/>
        </p:nvSpPr>
        <p:spPr>
          <a:xfrm>
            <a:off x="3407568" y="255743"/>
            <a:ext cx="6129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UART RECIEVER FSM</a:t>
            </a:r>
          </a:p>
        </p:txBody>
      </p:sp>
      <p:pic>
        <p:nvPicPr>
          <p:cNvPr id="4" name="Picture 3" descr="Diagram, schematic">
            <a:extLst>
              <a:ext uri="{FF2B5EF4-FFF2-40B4-BE49-F238E27FC236}">
                <a16:creationId xmlns:a16="http://schemas.microsoft.com/office/drawing/2014/main" id="{FA506AA0-A7B1-4EEC-6352-2A91CDD4D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53" y="1085850"/>
            <a:ext cx="8991941" cy="53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5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B9EBCE-FD0B-3150-7BBA-045F00613443}"/>
              </a:ext>
            </a:extLst>
          </p:cNvPr>
          <p:cNvSpPr txBox="1"/>
          <p:nvPr/>
        </p:nvSpPr>
        <p:spPr>
          <a:xfrm>
            <a:off x="4332348" y="100328"/>
            <a:ext cx="559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Design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77724-91D8-1B85-8A50-9C3622AF6835}"/>
              </a:ext>
            </a:extLst>
          </p:cNvPr>
          <p:cNvSpPr txBox="1"/>
          <p:nvPr/>
        </p:nvSpPr>
        <p:spPr>
          <a:xfrm>
            <a:off x="859632" y="1055398"/>
            <a:ext cx="502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(Body)"/>
              </a:rPr>
              <a:t>We simulate the output of a Reed Solomon Encoder and a UART Transmitter that sends 8 bits at baud rate speed of 115200. </a:t>
            </a:r>
          </a:p>
          <a:p>
            <a:r>
              <a:rPr lang="en-US" sz="2400" dirty="0">
                <a:solidFill>
                  <a:schemeClr val="bg1"/>
                </a:solidFill>
                <a:latin typeface="Tw Cen MT (Body)"/>
              </a:rPr>
              <a:t>The input is an 8-bit register and in order to start decoding it needs 204 bytes.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5B63A-5A89-EECD-2BDA-776E7C94FCBB}"/>
              </a:ext>
            </a:extLst>
          </p:cNvPr>
          <p:cNvSpPr txBox="1"/>
          <p:nvPr/>
        </p:nvSpPr>
        <p:spPr>
          <a:xfrm>
            <a:off x="776288" y="3811635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(Body)"/>
              </a:rPr>
              <a:t>The combinations of inputs are unlimited, because there is a </a:t>
            </a:r>
            <a:r>
              <a:rPr lang="en-US" sz="2400" dirty="0" err="1">
                <a:solidFill>
                  <a:schemeClr val="bg1"/>
                </a:solidFill>
                <a:latin typeface="Tw Cen MT (Body)"/>
              </a:rPr>
              <a:t>Matlab</a:t>
            </a:r>
            <a:r>
              <a:rPr lang="en-US" sz="2400" dirty="0">
                <a:solidFill>
                  <a:schemeClr val="bg1"/>
                </a:solidFill>
                <a:latin typeface="Tw Cen MT (Body)"/>
              </a:rPr>
              <a:t> script that generates vectors for input and output. We simulate using 100 of them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28CE09C-F309-26EF-669B-F60AECA85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944" y="942085"/>
            <a:ext cx="5086611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2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B9EBCE-FD0B-3150-7BBA-045F00613443}"/>
              </a:ext>
            </a:extLst>
          </p:cNvPr>
          <p:cNvSpPr txBox="1"/>
          <p:nvPr/>
        </p:nvSpPr>
        <p:spPr>
          <a:xfrm>
            <a:off x="4332348" y="100328"/>
            <a:ext cx="559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Design 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D1A16-82D5-3E6D-7C62-9CEC540B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18" y="1547985"/>
            <a:ext cx="10561824" cy="163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602BA-3D13-5489-9758-82C395D89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0" y="4277240"/>
            <a:ext cx="10601352" cy="1412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2D56BE-D997-C713-10FF-E1BF77BD70C9}"/>
              </a:ext>
            </a:extLst>
          </p:cNvPr>
          <p:cNvSpPr txBox="1"/>
          <p:nvPr/>
        </p:nvSpPr>
        <p:spPr>
          <a:xfrm>
            <a:off x="527518" y="1044429"/>
            <a:ext cx="333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Input Transmission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47E8B-A8DB-93F9-4CF2-B05933F83503}"/>
              </a:ext>
            </a:extLst>
          </p:cNvPr>
          <p:cNvSpPr txBox="1"/>
          <p:nvPr/>
        </p:nvSpPr>
        <p:spPr>
          <a:xfrm>
            <a:off x="527518" y="3776800"/>
            <a:ext cx="333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Decoding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02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99</TotalTime>
  <Words>229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Adobe Hebrew</vt:lpstr>
      <vt:lpstr>Arial</vt:lpstr>
      <vt:lpstr>Calibri</vt:lpstr>
      <vt:lpstr>Söhne</vt:lpstr>
      <vt:lpstr>Tw Cen MT</vt:lpstr>
      <vt:lpstr>Tw Cen MT (Body)</vt:lpstr>
      <vt:lpstr>Circuit</vt:lpstr>
      <vt:lpstr>ReEd Solomon decoder using uart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TSALAPATAS DIMITRIOS</dc:creator>
  <cp:lastModifiedBy>TSALAPATAS DIMITRIOS</cp:lastModifiedBy>
  <cp:revision>9</cp:revision>
  <dcterms:created xsi:type="dcterms:W3CDTF">2023-03-13T15:13:33Z</dcterms:created>
  <dcterms:modified xsi:type="dcterms:W3CDTF">2023-04-03T15:23:04Z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